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8" r:id="rId2"/>
    <p:sldId id="260" r:id="rId3"/>
    <p:sldId id="262" r:id="rId4"/>
    <p:sldId id="265" r:id="rId5"/>
    <p:sldId id="271" r:id="rId6"/>
    <p:sldId id="263" r:id="rId7"/>
    <p:sldId id="269" r:id="rId8"/>
    <p:sldId id="270" r:id="rId9"/>
    <p:sldId id="272" r:id="rId10"/>
    <p:sldId id="274" r:id="rId11"/>
    <p:sldId id="273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9055CF-8DEB-4A02-949A-DE72B6AC5D37}" type="doc">
      <dgm:prSet loTypeId="urn:microsoft.com/office/officeart/2005/8/layout/hList6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2E8A29-955A-4C7C-A174-3E9DCD4DC89B}">
      <dgm:prSet phldrT="[Text]"/>
      <dgm:spPr/>
      <dgm:t>
        <a:bodyPr/>
        <a:lstStyle/>
        <a:p>
          <a:r>
            <a:rPr lang="en-US" dirty="0" smtClean="0"/>
            <a:t>Initialisation</a:t>
          </a:r>
          <a:endParaRPr lang="en-US" dirty="0"/>
        </a:p>
      </dgm:t>
    </dgm:pt>
    <dgm:pt modelId="{BA7938E6-8DFA-40B7-B4C4-EACC6D85FC31}" type="parTrans" cxnId="{2986897A-7787-444F-B6C8-41F3823EF3C1}">
      <dgm:prSet/>
      <dgm:spPr/>
      <dgm:t>
        <a:bodyPr/>
        <a:lstStyle/>
        <a:p>
          <a:endParaRPr lang="en-US"/>
        </a:p>
      </dgm:t>
    </dgm:pt>
    <dgm:pt modelId="{C2176686-D23E-48EB-9D1B-1A1B46236638}" type="sibTrans" cxnId="{2986897A-7787-444F-B6C8-41F3823EF3C1}">
      <dgm:prSet/>
      <dgm:spPr/>
      <dgm:t>
        <a:bodyPr/>
        <a:lstStyle/>
        <a:p>
          <a:endParaRPr lang="en-US"/>
        </a:p>
      </dgm:t>
    </dgm:pt>
    <dgm:pt modelId="{23A0DE4A-FE92-496E-B335-3433CEFB74E9}">
      <dgm:prSet phldrT="[Text]"/>
      <dgm:spPr/>
      <dgm:t>
        <a:bodyPr/>
        <a:lstStyle/>
        <a:p>
          <a:r>
            <a:rPr lang="en-US" dirty="0" smtClean="0"/>
            <a:t>Create tiles</a:t>
          </a:r>
          <a:endParaRPr lang="en-US" dirty="0"/>
        </a:p>
      </dgm:t>
    </dgm:pt>
    <dgm:pt modelId="{68935D38-FEDC-4CD3-8002-43CB3944BEAF}" type="parTrans" cxnId="{67A03D8F-F327-4A9F-ABBC-1EB67EFD1ECB}">
      <dgm:prSet/>
      <dgm:spPr/>
      <dgm:t>
        <a:bodyPr/>
        <a:lstStyle/>
        <a:p>
          <a:endParaRPr lang="en-US"/>
        </a:p>
      </dgm:t>
    </dgm:pt>
    <dgm:pt modelId="{55DF926D-029A-4E18-95C4-77A5A37CAE40}" type="sibTrans" cxnId="{67A03D8F-F327-4A9F-ABBC-1EB67EFD1ECB}">
      <dgm:prSet/>
      <dgm:spPr/>
      <dgm:t>
        <a:bodyPr/>
        <a:lstStyle/>
        <a:p>
          <a:endParaRPr lang="en-US"/>
        </a:p>
      </dgm:t>
    </dgm:pt>
    <dgm:pt modelId="{B6E26FFC-9977-4BBC-BEC7-3D6B63754E52}">
      <dgm:prSet phldrT="[Text]"/>
      <dgm:spPr/>
      <dgm:t>
        <a:bodyPr/>
        <a:lstStyle/>
        <a:p>
          <a:r>
            <a:rPr lang="en-US" sz="2600" dirty="0" smtClean="0"/>
            <a:t>Game state</a:t>
          </a:r>
          <a:endParaRPr lang="en-US" sz="2600" dirty="0"/>
        </a:p>
      </dgm:t>
    </dgm:pt>
    <dgm:pt modelId="{5CEFBD89-2F4F-4B51-A98A-0F3C86494166}" type="parTrans" cxnId="{17E73148-9C08-4999-B21E-F3C5A0E3FC0C}">
      <dgm:prSet/>
      <dgm:spPr/>
      <dgm:t>
        <a:bodyPr/>
        <a:lstStyle/>
        <a:p>
          <a:endParaRPr lang="en-US"/>
        </a:p>
      </dgm:t>
    </dgm:pt>
    <dgm:pt modelId="{48634C00-2335-4923-9072-EB7482323D9C}" type="sibTrans" cxnId="{17E73148-9C08-4999-B21E-F3C5A0E3FC0C}">
      <dgm:prSet/>
      <dgm:spPr/>
      <dgm:t>
        <a:bodyPr/>
        <a:lstStyle/>
        <a:p>
          <a:endParaRPr lang="en-US"/>
        </a:p>
      </dgm:t>
    </dgm:pt>
    <dgm:pt modelId="{CBCC21F5-552F-4D39-812E-6FCD4A366F58}">
      <dgm:prSet phldrT="[Text]" custT="1"/>
      <dgm:spPr/>
      <dgm:t>
        <a:bodyPr/>
        <a:lstStyle/>
        <a:p>
          <a:r>
            <a:rPr lang="en-US" sz="1800" dirty="0" smtClean="0"/>
            <a:t>All possible moves calculated</a:t>
          </a:r>
          <a:endParaRPr lang="en-US" sz="1800" dirty="0"/>
        </a:p>
      </dgm:t>
    </dgm:pt>
    <dgm:pt modelId="{4A973A1C-85F1-4969-A536-D29940229E2C}" type="parTrans" cxnId="{3C41F2E0-4620-40B4-9857-68872B278EFB}">
      <dgm:prSet/>
      <dgm:spPr/>
      <dgm:t>
        <a:bodyPr/>
        <a:lstStyle/>
        <a:p>
          <a:endParaRPr lang="en-US"/>
        </a:p>
      </dgm:t>
    </dgm:pt>
    <dgm:pt modelId="{3640B940-6901-481F-ADF7-6B77DEEED764}" type="sibTrans" cxnId="{3C41F2E0-4620-40B4-9857-68872B278EFB}">
      <dgm:prSet/>
      <dgm:spPr/>
      <dgm:t>
        <a:bodyPr/>
        <a:lstStyle/>
        <a:p>
          <a:endParaRPr lang="en-US"/>
        </a:p>
      </dgm:t>
    </dgm:pt>
    <dgm:pt modelId="{62831651-7C26-466C-BAA4-31EA8D14E47A}">
      <dgm:prSet phldrT="[Text]" custT="1"/>
      <dgm:spPr/>
      <dgm:t>
        <a:bodyPr/>
        <a:lstStyle/>
        <a:p>
          <a:r>
            <a:rPr lang="en-US" sz="1800" dirty="0" smtClean="0"/>
            <a:t>AI selects move with best chance of winning</a:t>
          </a:r>
          <a:endParaRPr lang="en-US" sz="1800" dirty="0"/>
        </a:p>
      </dgm:t>
    </dgm:pt>
    <dgm:pt modelId="{0F3EB6E4-07A5-4199-9C2F-8B91F53579FE}" type="parTrans" cxnId="{59DDA576-1BA9-49E8-9D1D-361FF667A19A}">
      <dgm:prSet/>
      <dgm:spPr/>
      <dgm:t>
        <a:bodyPr/>
        <a:lstStyle/>
        <a:p>
          <a:endParaRPr lang="en-US"/>
        </a:p>
      </dgm:t>
    </dgm:pt>
    <dgm:pt modelId="{0D19FA60-5F9C-420B-AD2F-A0656A7F0783}" type="sibTrans" cxnId="{59DDA576-1BA9-49E8-9D1D-361FF667A19A}">
      <dgm:prSet/>
      <dgm:spPr/>
      <dgm:t>
        <a:bodyPr/>
        <a:lstStyle/>
        <a:p>
          <a:endParaRPr lang="en-US"/>
        </a:p>
      </dgm:t>
    </dgm:pt>
    <dgm:pt modelId="{6D0E5D9F-7263-4526-A227-51301233F549}">
      <dgm:prSet phldrT="[Text]"/>
      <dgm:spPr/>
      <dgm:t>
        <a:bodyPr/>
        <a:lstStyle/>
        <a:p>
          <a:r>
            <a:rPr lang="en-US" dirty="0" smtClean="0"/>
            <a:t>???</a:t>
          </a:r>
          <a:endParaRPr lang="en-US" dirty="0"/>
        </a:p>
      </dgm:t>
    </dgm:pt>
    <dgm:pt modelId="{23416D07-25F8-426C-BC65-639E6BCF4D6D}" type="parTrans" cxnId="{C8C462C6-33A3-4E8B-91FE-36DBE92F1C4A}">
      <dgm:prSet/>
      <dgm:spPr/>
      <dgm:t>
        <a:bodyPr/>
        <a:lstStyle/>
        <a:p>
          <a:endParaRPr lang="en-US"/>
        </a:p>
      </dgm:t>
    </dgm:pt>
    <dgm:pt modelId="{DE289E29-1989-4D8E-8AA6-F030105B3F13}" type="sibTrans" cxnId="{C8C462C6-33A3-4E8B-91FE-36DBE92F1C4A}">
      <dgm:prSet/>
      <dgm:spPr/>
      <dgm:t>
        <a:bodyPr/>
        <a:lstStyle/>
        <a:p>
          <a:endParaRPr lang="en-US"/>
        </a:p>
      </dgm:t>
    </dgm:pt>
    <dgm:pt modelId="{F3256203-D9D1-492A-B801-68C1A32486F0}">
      <dgm:prSet phldrT="[Text]"/>
      <dgm:spPr/>
      <dgm:t>
        <a:bodyPr/>
        <a:lstStyle/>
        <a:p>
          <a:r>
            <a:rPr lang="en-US" dirty="0" smtClean="0"/>
            <a:t>Game continues I guess?</a:t>
          </a:r>
          <a:endParaRPr lang="en-US" dirty="0"/>
        </a:p>
      </dgm:t>
    </dgm:pt>
    <dgm:pt modelId="{E9A20291-2E30-4C14-BB7D-DC095A20ECB6}" type="parTrans" cxnId="{1B8E71B0-2D3A-4AB0-8843-CFDACEDC3198}">
      <dgm:prSet/>
      <dgm:spPr/>
      <dgm:t>
        <a:bodyPr/>
        <a:lstStyle/>
        <a:p>
          <a:endParaRPr lang="en-US"/>
        </a:p>
      </dgm:t>
    </dgm:pt>
    <dgm:pt modelId="{6C9440D0-8847-40C0-98BC-2B5EA5745C3A}" type="sibTrans" cxnId="{1B8E71B0-2D3A-4AB0-8843-CFDACEDC3198}">
      <dgm:prSet/>
      <dgm:spPr/>
      <dgm:t>
        <a:bodyPr/>
        <a:lstStyle/>
        <a:p>
          <a:endParaRPr lang="en-US"/>
        </a:p>
      </dgm:t>
    </dgm:pt>
    <dgm:pt modelId="{E5E95E82-EF79-43CA-AA86-43B0E1CBCD3F}">
      <dgm:prSet phldrT="[Text]"/>
      <dgm:spPr/>
      <dgm:t>
        <a:bodyPr/>
        <a:lstStyle/>
        <a:p>
          <a:r>
            <a:rPr lang="en-US" dirty="0" smtClean="0"/>
            <a:t>Completion</a:t>
          </a:r>
          <a:endParaRPr lang="en-US" dirty="0"/>
        </a:p>
      </dgm:t>
    </dgm:pt>
    <dgm:pt modelId="{FD76A3AE-1B6C-45A0-8E84-63160283749F}" type="parTrans" cxnId="{A76240AD-13F6-40C0-BD9B-102D5EC0AE51}">
      <dgm:prSet/>
      <dgm:spPr/>
      <dgm:t>
        <a:bodyPr/>
        <a:lstStyle/>
        <a:p>
          <a:endParaRPr lang="en-US"/>
        </a:p>
      </dgm:t>
    </dgm:pt>
    <dgm:pt modelId="{BF76010C-5523-4E13-B3E7-886DCE6AEBD4}" type="sibTrans" cxnId="{A76240AD-13F6-40C0-BD9B-102D5EC0AE51}">
      <dgm:prSet/>
      <dgm:spPr/>
      <dgm:t>
        <a:bodyPr/>
        <a:lstStyle/>
        <a:p>
          <a:endParaRPr lang="en-US"/>
        </a:p>
      </dgm:t>
    </dgm:pt>
    <dgm:pt modelId="{A81358E0-3DE7-41AD-A28C-ABB22548B1F6}">
      <dgm:prSet phldrT="[Text]"/>
      <dgm:spPr/>
      <dgm:t>
        <a:bodyPr/>
        <a:lstStyle/>
        <a:p>
          <a:r>
            <a:rPr lang="en-US" dirty="0" smtClean="0"/>
            <a:t>AI wins</a:t>
          </a:r>
          <a:endParaRPr lang="en-US" dirty="0"/>
        </a:p>
      </dgm:t>
    </dgm:pt>
    <dgm:pt modelId="{262E0B94-6EA9-4797-B705-959D7B185F91}" type="parTrans" cxnId="{FB8541C0-3895-4553-A4C7-34B81A3C4A0B}">
      <dgm:prSet/>
      <dgm:spPr/>
      <dgm:t>
        <a:bodyPr/>
        <a:lstStyle/>
        <a:p>
          <a:endParaRPr lang="en-US"/>
        </a:p>
      </dgm:t>
    </dgm:pt>
    <dgm:pt modelId="{77756FBB-BF6C-4D78-803E-BCC851F1DA03}" type="sibTrans" cxnId="{FB8541C0-3895-4553-A4C7-34B81A3C4A0B}">
      <dgm:prSet/>
      <dgm:spPr/>
      <dgm:t>
        <a:bodyPr/>
        <a:lstStyle/>
        <a:p>
          <a:endParaRPr lang="en-US"/>
        </a:p>
      </dgm:t>
    </dgm:pt>
    <dgm:pt modelId="{37A7C994-CC74-44DD-8777-ED6736B35821}">
      <dgm:prSet phldrT="[Text]"/>
      <dgm:spPr/>
      <dgm:t>
        <a:bodyPr/>
        <a:lstStyle/>
        <a:p>
          <a:r>
            <a:rPr lang="en-US" dirty="0" smtClean="0"/>
            <a:t>Prompt to play again</a:t>
          </a:r>
          <a:endParaRPr lang="en-US" dirty="0"/>
        </a:p>
      </dgm:t>
    </dgm:pt>
    <dgm:pt modelId="{03F017E7-7E3C-4E2C-9CEF-B07099F38801}" type="parTrans" cxnId="{1C5CE732-A00F-4C06-A1A8-B209BC6B496D}">
      <dgm:prSet/>
      <dgm:spPr/>
      <dgm:t>
        <a:bodyPr/>
        <a:lstStyle/>
        <a:p>
          <a:endParaRPr lang="en-US"/>
        </a:p>
      </dgm:t>
    </dgm:pt>
    <dgm:pt modelId="{118572A4-3B5E-487E-8015-6A319369077F}" type="sibTrans" cxnId="{1C5CE732-A00F-4C06-A1A8-B209BC6B496D}">
      <dgm:prSet/>
      <dgm:spPr/>
      <dgm:t>
        <a:bodyPr/>
        <a:lstStyle/>
        <a:p>
          <a:endParaRPr lang="en-US"/>
        </a:p>
      </dgm:t>
    </dgm:pt>
    <dgm:pt modelId="{863B87C2-331D-4582-8686-E5C1A59A2B51}">
      <dgm:prSet phldrT="[Text]"/>
      <dgm:spPr/>
      <dgm:t>
        <a:bodyPr/>
        <a:lstStyle/>
        <a:p>
          <a:r>
            <a:rPr lang="en-US" dirty="0" smtClean="0"/>
            <a:t>Choose player</a:t>
          </a:r>
          <a:endParaRPr lang="en-US" dirty="0"/>
        </a:p>
      </dgm:t>
    </dgm:pt>
    <dgm:pt modelId="{366F5546-8A36-49E2-8577-907791F183F5}" type="parTrans" cxnId="{CD176794-9E65-47E7-9CC8-C4214C5C3382}">
      <dgm:prSet/>
      <dgm:spPr/>
      <dgm:t>
        <a:bodyPr/>
        <a:lstStyle/>
        <a:p>
          <a:endParaRPr lang="en-US"/>
        </a:p>
      </dgm:t>
    </dgm:pt>
    <dgm:pt modelId="{2E5A3693-510C-43C3-955A-31EF41A0E7F8}" type="sibTrans" cxnId="{CD176794-9E65-47E7-9CC8-C4214C5C3382}">
      <dgm:prSet/>
      <dgm:spPr/>
      <dgm:t>
        <a:bodyPr/>
        <a:lstStyle/>
        <a:p>
          <a:endParaRPr lang="en-US"/>
        </a:p>
      </dgm:t>
    </dgm:pt>
    <dgm:pt modelId="{5C8E640C-46BB-44A9-B1B1-F05732E2468E}">
      <dgm:prSet phldrT="[Text]"/>
      <dgm:spPr/>
      <dgm:t>
        <a:bodyPr/>
        <a:lstStyle/>
        <a:p>
          <a:r>
            <a:rPr lang="en-US" dirty="0" smtClean="0"/>
            <a:t>Define rules of the game</a:t>
          </a:r>
          <a:endParaRPr lang="en-US" dirty="0"/>
        </a:p>
      </dgm:t>
    </dgm:pt>
    <dgm:pt modelId="{7B424C8A-CC15-4582-B996-9C3CBD330827}" type="parTrans" cxnId="{A547B903-29FB-4D97-ABE3-3FF0B517B8C3}">
      <dgm:prSet/>
      <dgm:spPr/>
      <dgm:t>
        <a:bodyPr/>
        <a:lstStyle/>
        <a:p>
          <a:endParaRPr lang="en-US"/>
        </a:p>
      </dgm:t>
    </dgm:pt>
    <dgm:pt modelId="{72524A1F-9D25-4955-9990-660CEC8B05CD}" type="sibTrans" cxnId="{A547B903-29FB-4D97-ABE3-3FF0B517B8C3}">
      <dgm:prSet/>
      <dgm:spPr/>
      <dgm:t>
        <a:bodyPr/>
        <a:lstStyle/>
        <a:p>
          <a:endParaRPr lang="en-US"/>
        </a:p>
      </dgm:t>
    </dgm:pt>
    <dgm:pt modelId="{2E2B37F6-3D5E-4B0D-878F-EBB05289552C}">
      <dgm:prSet phldrT="[Text]"/>
      <dgm:spPr/>
      <dgm:t>
        <a:bodyPr/>
        <a:lstStyle/>
        <a:p>
          <a:r>
            <a:rPr lang="en-US" dirty="0" smtClean="0"/>
            <a:t>More black magic</a:t>
          </a:r>
          <a:endParaRPr lang="en-US" dirty="0"/>
        </a:p>
      </dgm:t>
    </dgm:pt>
    <dgm:pt modelId="{5DC5F0E5-E07F-40D1-A489-B9C4970CC908}" type="parTrans" cxnId="{D7442F6C-A0FE-47F6-B6FD-2E56630B33A8}">
      <dgm:prSet/>
      <dgm:spPr/>
      <dgm:t>
        <a:bodyPr/>
        <a:lstStyle/>
        <a:p>
          <a:endParaRPr lang="en-US"/>
        </a:p>
      </dgm:t>
    </dgm:pt>
    <dgm:pt modelId="{675E808C-D89B-406A-884A-20952C08535F}" type="sibTrans" cxnId="{D7442F6C-A0FE-47F6-B6FD-2E56630B33A8}">
      <dgm:prSet/>
      <dgm:spPr/>
      <dgm:t>
        <a:bodyPr/>
        <a:lstStyle/>
        <a:p>
          <a:endParaRPr lang="en-US"/>
        </a:p>
      </dgm:t>
    </dgm:pt>
    <dgm:pt modelId="{6F1872F4-A030-4D64-A17C-72EA1ABBD62E}" type="pres">
      <dgm:prSet presAssocID="{CF9055CF-8DEB-4A02-949A-DE72B6AC5D3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8302F07-D6A9-46A5-9807-EBF6C9F5B2DD}" type="pres">
      <dgm:prSet presAssocID="{082E8A29-955A-4C7C-A174-3E9DCD4DC89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81DF6F-8E98-430C-9A87-14BEC6C3269E}" type="pres">
      <dgm:prSet presAssocID="{C2176686-D23E-48EB-9D1B-1A1B46236638}" presName="sibTrans" presStyleCnt="0"/>
      <dgm:spPr/>
    </dgm:pt>
    <dgm:pt modelId="{DAD9059A-916A-4916-A2A8-B42491568DD3}" type="pres">
      <dgm:prSet presAssocID="{B6E26FFC-9977-4BBC-BEC7-3D6B63754E52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AEACD1-F8CF-4528-8379-DAA829B3790B}" type="pres">
      <dgm:prSet presAssocID="{48634C00-2335-4923-9072-EB7482323D9C}" presName="sibTrans" presStyleCnt="0"/>
      <dgm:spPr/>
    </dgm:pt>
    <dgm:pt modelId="{25A33852-3C4B-4406-8856-3A4D6201948C}" type="pres">
      <dgm:prSet presAssocID="{6D0E5D9F-7263-4526-A227-51301233F549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2EDDC3-60FD-463F-A6DB-A597D604B642}" type="pres">
      <dgm:prSet presAssocID="{DE289E29-1989-4D8E-8AA6-F030105B3F13}" presName="sibTrans" presStyleCnt="0"/>
      <dgm:spPr/>
    </dgm:pt>
    <dgm:pt modelId="{86146B22-5360-4D1B-AC91-3378F10134EE}" type="pres">
      <dgm:prSet presAssocID="{E5E95E82-EF79-43CA-AA86-43B0E1CBCD3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06DA1C3-D38F-43B1-B24E-E80592CC29EC}" type="presOf" srcId="{23A0DE4A-FE92-496E-B335-3433CEFB74E9}" destId="{98302F07-D6A9-46A5-9807-EBF6C9F5B2DD}" srcOrd="0" destOrd="1" presId="urn:microsoft.com/office/officeart/2005/8/layout/hList6"/>
    <dgm:cxn modelId="{DC53BA63-76BA-413A-ACCE-B7609C3FDC8E}" type="presOf" srcId="{A81358E0-3DE7-41AD-A28C-ABB22548B1F6}" destId="{86146B22-5360-4D1B-AC91-3378F10134EE}" srcOrd="0" destOrd="1" presId="urn:microsoft.com/office/officeart/2005/8/layout/hList6"/>
    <dgm:cxn modelId="{24179AE2-AA7E-4702-A358-E95F80152CCA}" type="presOf" srcId="{CF9055CF-8DEB-4A02-949A-DE72B6AC5D37}" destId="{6F1872F4-A030-4D64-A17C-72EA1ABBD62E}" srcOrd="0" destOrd="0" presId="urn:microsoft.com/office/officeart/2005/8/layout/hList6"/>
    <dgm:cxn modelId="{67A03D8F-F327-4A9F-ABBC-1EB67EFD1ECB}" srcId="{082E8A29-955A-4C7C-A174-3E9DCD4DC89B}" destId="{23A0DE4A-FE92-496E-B335-3433CEFB74E9}" srcOrd="0" destOrd="0" parTransId="{68935D38-FEDC-4CD3-8002-43CB3944BEAF}" sibTransId="{55DF926D-029A-4E18-95C4-77A5A37CAE40}"/>
    <dgm:cxn modelId="{A76240AD-13F6-40C0-BD9B-102D5EC0AE51}" srcId="{CF9055CF-8DEB-4A02-949A-DE72B6AC5D37}" destId="{E5E95E82-EF79-43CA-AA86-43B0E1CBCD3F}" srcOrd="3" destOrd="0" parTransId="{FD76A3AE-1B6C-45A0-8E84-63160283749F}" sibTransId="{BF76010C-5523-4E13-B3E7-886DCE6AEBD4}"/>
    <dgm:cxn modelId="{2FA258D4-5B38-426D-B0D7-CD8F217A1137}" type="presOf" srcId="{E5E95E82-EF79-43CA-AA86-43B0E1CBCD3F}" destId="{86146B22-5360-4D1B-AC91-3378F10134EE}" srcOrd="0" destOrd="0" presId="urn:microsoft.com/office/officeart/2005/8/layout/hList6"/>
    <dgm:cxn modelId="{6C951E38-E530-426F-9C38-3B09EC68A707}" type="presOf" srcId="{2E2B37F6-3D5E-4B0D-878F-EBB05289552C}" destId="{25A33852-3C4B-4406-8856-3A4D6201948C}" srcOrd="0" destOrd="2" presId="urn:microsoft.com/office/officeart/2005/8/layout/hList6"/>
    <dgm:cxn modelId="{1C5CE732-A00F-4C06-A1A8-B209BC6B496D}" srcId="{E5E95E82-EF79-43CA-AA86-43B0E1CBCD3F}" destId="{37A7C994-CC74-44DD-8777-ED6736B35821}" srcOrd="1" destOrd="0" parTransId="{03F017E7-7E3C-4E2C-9CEF-B07099F38801}" sibTransId="{118572A4-3B5E-487E-8015-6A319369077F}"/>
    <dgm:cxn modelId="{3C41F2E0-4620-40B4-9857-68872B278EFB}" srcId="{B6E26FFC-9977-4BBC-BEC7-3D6B63754E52}" destId="{CBCC21F5-552F-4D39-812E-6FCD4A366F58}" srcOrd="0" destOrd="0" parTransId="{4A973A1C-85F1-4969-A536-D29940229E2C}" sibTransId="{3640B940-6901-481F-ADF7-6B77DEEED764}"/>
    <dgm:cxn modelId="{0676BA07-1135-49D0-993A-27A9F99FC0CD}" type="presOf" srcId="{B6E26FFC-9977-4BBC-BEC7-3D6B63754E52}" destId="{DAD9059A-916A-4916-A2A8-B42491568DD3}" srcOrd="0" destOrd="0" presId="urn:microsoft.com/office/officeart/2005/8/layout/hList6"/>
    <dgm:cxn modelId="{5351B217-259B-4E6A-85F5-2E408BEB0764}" type="presOf" srcId="{082E8A29-955A-4C7C-A174-3E9DCD4DC89B}" destId="{98302F07-D6A9-46A5-9807-EBF6C9F5B2DD}" srcOrd="0" destOrd="0" presId="urn:microsoft.com/office/officeart/2005/8/layout/hList6"/>
    <dgm:cxn modelId="{CC1A92EB-2672-4443-858D-BCA16F76F740}" type="presOf" srcId="{F3256203-D9D1-492A-B801-68C1A32486F0}" destId="{25A33852-3C4B-4406-8856-3A4D6201948C}" srcOrd="0" destOrd="1" presId="urn:microsoft.com/office/officeart/2005/8/layout/hList6"/>
    <dgm:cxn modelId="{FB8541C0-3895-4553-A4C7-34B81A3C4A0B}" srcId="{E5E95E82-EF79-43CA-AA86-43B0E1CBCD3F}" destId="{A81358E0-3DE7-41AD-A28C-ABB22548B1F6}" srcOrd="0" destOrd="0" parTransId="{262E0B94-6EA9-4797-B705-959D7B185F91}" sibTransId="{77756FBB-BF6C-4D78-803E-BCC851F1DA03}"/>
    <dgm:cxn modelId="{9CB4B27D-95A7-458D-A9CA-7754788DD095}" type="presOf" srcId="{62831651-7C26-466C-BAA4-31EA8D14E47A}" destId="{DAD9059A-916A-4916-A2A8-B42491568DD3}" srcOrd="0" destOrd="2" presId="urn:microsoft.com/office/officeart/2005/8/layout/hList6"/>
    <dgm:cxn modelId="{F02ACF8C-C2D9-458B-9FBE-440F4BAB9DB8}" type="presOf" srcId="{863B87C2-331D-4582-8686-E5C1A59A2B51}" destId="{98302F07-D6A9-46A5-9807-EBF6C9F5B2DD}" srcOrd="0" destOrd="2" presId="urn:microsoft.com/office/officeart/2005/8/layout/hList6"/>
    <dgm:cxn modelId="{F4F3BD4C-7DE7-449F-8ECF-B43B2B86F2EB}" type="presOf" srcId="{CBCC21F5-552F-4D39-812E-6FCD4A366F58}" destId="{DAD9059A-916A-4916-A2A8-B42491568DD3}" srcOrd="0" destOrd="1" presId="urn:microsoft.com/office/officeart/2005/8/layout/hList6"/>
    <dgm:cxn modelId="{A547B903-29FB-4D97-ABE3-3FF0B517B8C3}" srcId="{082E8A29-955A-4C7C-A174-3E9DCD4DC89B}" destId="{5C8E640C-46BB-44A9-B1B1-F05732E2468E}" srcOrd="2" destOrd="0" parTransId="{7B424C8A-CC15-4582-B996-9C3CBD330827}" sibTransId="{72524A1F-9D25-4955-9990-660CEC8B05CD}"/>
    <dgm:cxn modelId="{77BD0D2D-7C4E-49B3-9A72-0FD33F32D294}" type="presOf" srcId="{6D0E5D9F-7263-4526-A227-51301233F549}" destId="{25A33852-3C4B-4406-8856-3A4D6201948C}" srcOrd="0" destOrd="0" presId="urn:microsoft.com/office/officeart/2005/8/layout/hList6"/>
    <dgm:cxn modelId="{C8C462C6-33A3-4E8B-91FE-36DBE92F1C4A}" srcId="{CF9055CF-8DEB-4A02-949A-DE72B6AC5D37}" destId="{6D0E5D9F-7263-4526-A227-51301233F549}" srcOrd="2" destOrd="0" parTransId="{23416D07-25F8-426C-BC65-639E6BCF4D6D}" sibTransId="{DE289E29-1989-4D8E-8AA6-F030105B3F13}"/>
    <dgm:cxn modelId="{17E73148-9C08-4999-B21E-F3C5A0E3FC0C}" srcId="{CF9055CF-8DEB-4A02-949A-DE72B6AC5D37}" destId="{B6E26FFC-9977-4BBC-BEC7-3D6B63754E52}" srcOrd="1" destOrd="0" parTransId="{5CEFBD89-2F4F-4B51-A98A-0F3C86494166}" sibTransId="{48634C00-2335-4923-9072-EB7482323D9C}"/>
    <dgm:cxn modelId="{D7442F6C-A0FE-47F6-B6FD-2E56630B33A8}" srcId="{6D0E5D9F-7263-4526-A227-51301233F549}" destId="{2E2B37F6-3D5E-4B0D-878F-EBB05289552C}" srcOrd="1" destOrd="0" parTransId="{5DC5F0E5-E07F-40D1-A489-B9C4970CC908}" sibTransId="{675E808C-D89B-406A-884A-20952C08535F}"/>
    <dgm:cxn modelId="{CD176794-9E65-47E7-9CC8-C4214C5C3382}" srcId="{082E8A29-955A-4C7C-A174-3E9DCD4DC89B}" destId="{863B87C2-331D-4582-8686-E5C1A59A2B51}" srcOrd="1" destOrd="0" parTransId="{366F5546-8A36-49E2-8577-907791F183F5}" sibTransId="{2E5A3693-510C-43C3-955A-31EF41A0E7F8}"/>
    <dgm:cxn modelId="{1B8E71B0-2D3A-4AB0-8843-CFDACEDC3198}" srcId="{6D0E5D9F-7263-4526-A227-51301233F549}" destId="{F3256203-D9D1-492A-B801-68C1A32486F0}" srcOrd="0" destOrd="0" parTransId="{E9A20291-2E30-4C14-BB7D-DC095A20ECB6}" sibTransId="{6C9440D0-8847-40C0-98BC-2B5EA5745C3A}"/>
    <dgm:cxn modelId="{59DDA576-1BA9-49E8-9D1D-361FF667A19A}" srcId="{B6E26FFC-9977-4BBC-BEC7-3D6B63754E52}" destId="{62831651-7C26-466C-BAA4-31EA8D14E47A}" srcOrd="1" destOrd="0" parTransId="{0F3EB6E4-07A5-4199-9C2F-8B91F53579FE}" sibTransId="{0D19FA60-5F9C-420B-AD2F-A0656A7F0783}"/>
    <dgm:cxn modelId="{2986897A-7787-444F-B6C8-41F3823EF3C1}" srcId="{CF9055CF-8DEB-4A02-949A-DE72B6AC5D37}" destId="{082E8A29-955A-4C7C-A174-3E9DCD4DC89B}" srcOrd="0" destOrd="0" parTransId="{BA7938E6-8DFA-40B7-B4C4-EACC6D85FC31}" sibTransId="{C2176686-D23E-48EB-9D1B-1A1B46236638}"/>
    <dgm:cxn modelId="{AD647E05-4337-4DB4-B837-61728A29CDF2}" type="presOf" srcId="{5C8E640C-46BB-44A9-B1B1-F05732E2468E}" destId="{98302F07-D6A9-46A5-9807-EBF6C9F5B2DD}" srcOrd="0" destOrd="3" presId="urn:microsoft.com/office/officeart/2005/8/layout/hList6"/>
    <dgm:cxn modelId="{729DA21F-0A99-4CC3-ACFF-2A00EDCAA358}" type="presOf" srcId="{37A7C994-CC74-44DD-8777-ED6736B35821}" destId="{86146B22-5360-4D1B-AC91-3378F10134EE}" srcOrd="0" destOrd="2" presId="urn:microsoft.com/office/officeart/2005/8/layout/hList6"/>
    <dgm:cxn modelId="{D4055BC1-25B1-4CD1-BF08-20C154FADF73}" type="presParOf" srcId="{6F1872F4-A030-4D64-A17C-72EA1ABBD62E}" destId="{98302F07-D6A9-46A5-9807-EBF6C9F5B2DD}" srcOrd="0" destOrd="0" presId="urn:microsoft.com/office/officeart/2005/8/layout/hList6"/>
    <dgm:cxn modelId="{584E2F3E-994B-49B2-AD46-0E8D6E4A468B}" type="presParOf" srcId="{6F1872F4-A030-4D64-A17C-72EA1ABBD62E}" destId="{6681DF6F-8E98-430C-9A87-14BEC6C3269E}" srcOrd="1" destOrd="0" presId="urn:microsoft.com/office/officeart/2005/8/layout/hList6"/>
    <dgm:cxn modelId="{FD54A181-98DF-439C-9CA4-93CD1333DEC4}" type="presParOf" srcId="{6F1872F4-A030-4D64-A17C-72EA1ABBD62E}" destId="{DAD9059A-916A-4916-A2A8-B42491568DD3}" srcOrd="2" destOrd="0" presId="urn:microsoft.com/office/officeart/2005/8/layout/hList6"/>
    <dgm:cxn modelId="{B910F504-589D-4168-B820-FECB0EF26955}" type="presParOf" srcId="{6F1872F4-A030-4D64-A17C-72EA1ABBD62E}" destId="{39AEACD1-F8CF-4528-8379-DAA829B3790B}" srcOrd="3" destOrd="0" presId="urn:microsoft.com/office/officeart/2005/8/layout/hList6"/>
    <dgm:cxn modelId="{AEDC4C6E-DC7C-4364-8563-E748313EFA17}" type="presParOf" srcId="{6F1872F4-A030-4D64-A17C-72EA1ABBD62E}" destId="{25A33852-3C4B-4406-8856-3A4D6201948C}" srcOrd="4" destOrd="0" presId="urn:microsoft.com/office/officeart/2005/8/layout/hList6"/>
    <dgm:cxn modelId="{CBF7D188-2B16-4153-AEAE-C484C833188A}" type="presParOf" srcId="{6F1872F4-A030-4D64-A17C-72EA1ABBD62E}" destId="{562EDDC3-60FD-463F-A6DB-A597D604B642}" srcOrd="5" destOrd="0" presId="urn:microsoft.com/office/officeart/2005/8/layout/hList6"/>
    <dgm:cxn modelId="{A7220034-7FD2-4082-91F9-5EDDE0F524D0}" type="presParOf" srcId="{6F1872F4-A030-4D64-A17C-72EA1ABBD62E}" destId="{86146B22-5360-4D1B-AC91-3378F10134EE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302F07-D6A9-46A5-9807-EBF6C9F5B2DD}">
      <dsp:nvSpPr>
        <dsp:cNvPr id="0" name=""/>
        <dsp:cNvSpPr/>
      </dsp:nvSpPr>
      <dsp:spPr>
        <a:xfrm rot="16200000">
          <a:off x="-851716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84150" tIns="0" rIns="184113" bIns="0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Initialisation</a:t>
          </a:r>
          <a:endParaRPr lang="en-US" sz="29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Create tiles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Choose player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Define rules of the game</a:t>
          </a:r>
          <a:endParaRPr lang="en-US" sz="2300" kern="1200" dirty="0"/>
        </a:p>
      </dsp:txBody>
      <dsp:txXfrm rot="5400000">
        <a:off x="2322" y="797242"/>
        <a:ext cx="2278137" cy="2391727"/>
      </dsp:txXfrm>
    </dsp:sp>
    <dsp:sp modelId="{DAD9059A-916A-4916-A2A8-B42491568DD3}">
      <dsp:nvSpPr>
        <dsp:cNvPr id="0" name=""/>
        <dsp:cNvSpPr/>
      </dsp:nvSpPr>
      <dsp:spPr>
        <a:xfrm rot="16200000">
          <a:off x="1597281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0" rIns="114300" bIns="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Game state</a:t>
          </a:r>
          <a:endParaRPr lang="en-US" sz="26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All possible moves calculated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AI selects move with best chance of winning</a:t>
          </a:r>
          <a:endParaRPr lang="en-US" sz="1800" kern="1200" dirty="0"/>
        </a:p>
      </dsp:txBody>
      <dsp:txXfrm rot="5400000">
        <a:off x="2451319" y="797242"/>
        <a:ext cx="2278137" cy="2391727"/>
      </dsp:txXfrm>
    </dsp:sp>
    <dsp:sp modelId="{25A33852-3C4B-4406-8856-3A4D6201948C}">
      <dsp:nvSpPr>
        <dsp:cNvPr id="0" name=""/>
        <dsp:cNvSpPr/>
      </dsp:nvSpPr>
      <dsp:spPr>
        <a:xfrm rot="16200000">
          <a:off x="4046280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84150" tIns="0" rIns="184113" bIns="0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???</a:t>
          </a:r>
          <a:endParaRPr lang="en-US" sz="29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Game continues I guess?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More black magic</a:t>
          </a:r>
          <a:endParaRPr lang="en-US" sz="2300" kern="1200" dirty="0"/>
        </a:p>
      </dsp:txBody>
      <dsp:txXfrm rot="5400000">
        <a:off x="4900318" y="797242"/>
        <a:ext cx="2278137" cy="2391727"/>
      </dsp:txXfrm>
    </dsp:sp>
    <dsp:sp modelId="{86146B22-5360-4D1B-AC91-3378F10134EE}">
      <dsp:nvSpPr>
        <dsp:cNvPr id="0" name=""/>
        <dsp:cNvSpPr/>
      </dsp:nvSpPr>
      <dsp:spPr>
        <a:xfrm rot="16200000">
          <a:off x="6495278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84150" tIns="0" rIns="184113" bIns="0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Completion</a:t>
          </a:r>
          <a:endParaRPr lang="en-US" sz="29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AI wins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Prompt to play again</a:t>
          </a:r>
          <a:endParaRPr lang="en-US" sz="2300" kern="1200" dirty="0"/>
        </a:p>
      </dsp:txBody>
      <dsp:txXfrm rot="5400000">
        <a:off x="7349316" y="797242"/>
        <a:ext cx="2278137" cy="23917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9/2/2018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9/2/2018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9/2/2018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9/2/2018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9/2/2018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9/2/2018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9/2/2018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9/2/2018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9/2/2018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9/2/2018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9/2/2018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9/2/2018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9/2/2018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9/2/2018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hilipCastiglione/SIT215_PBL3" TargetMode="Externa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lus.maths.org/content/play-win-nim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qsZ8DD6WHU" TargetMode="External"/><Relationship Id="rId2" Type="http://schemas.openxmlformats.org/officeDocument/2006/relationships/hyperlink" Target="https://en.wikipedia.org/wiki/Nim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coursera.org/lecture/principles-of-computing-2/invariants-3eZ53" TargetMode="External"/><Relationship Id="rId5" Type="http://schemas.openxmlformats.org/officeDocument/2006/relationships/hyperlink" Target="https://tonypoer.io/2016/10/28/implementing-minimax-and-alpha-beta-pruning-using-python/" TargetMode="External"/><Relationship Id="rId4" Type="http://schemas.openxmlformats.org/officeDocument/2006/relationships/hyperlink" Target="https://plus.maths.org/content/play-win-nim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SIT215 Artificial And Computational Intelligence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solving task 3 – A game of Nim</a:t>
            </a:r>
            <a:endParaRPr lang="en-US" dirty="0" smtClean="0"/>
          </a:p>
          <a:p>
            <a:r>
              <a:rPr lang="en-US" sz="1200" dirty="0" smtClean="0"/>
              <a:t>Lee Copland</a:t>
            </a:r>
          </a:p>
          <a:p>
            <a:r>
              <a:rPr lang="en-US" sz="1200" dirty="0" smtClean="0"/>
              <a:t>Philip Castiglione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 - continued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863" y="1858946"/>
            <a:ext cx="6559226" cy="499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9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 - continued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436" y="1881162"/>
            <a:ext cx="6530079" cy="497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97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and constraints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80160" y="2385751"/>
            <a:ext cx="8952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dirty="0" smtClean="0"/>
              <a:t>Large number of heaps/rows is very computationally </a:t>
            </a:r>
            <a:r>
              <a:rPr lang="en-AU" dirty="0" smtClean="0"/>
              <a:t>expensive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U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U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dirty="0"/>
              <a:t>The game is deterministic and the AI </a:t>
            </a:r>
            <a:r>
              <a:rPr lang="en-AU" dirty="0" smtClean="0"/>
              <a:t>will always win </a:t>
            </a:r>
            <a:r>
              <a:rPr lang="en-AU" dirty="0"/>
              <a:t>unless you have a guaranteed win from the starting position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246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and conclusion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7810618" cy="3711669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Repository for the program </a:t>
            </a:r>
            <a:r>
              <a:rPr lang="en-US" dirty="0"/>
              <a:t>is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github.com/PhilipCastiglione/SIT215_PBL3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43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play Nim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0" y="2190749"/>
            <a:ext cx="6375862" cy="3977295"/>
          </a:xfrm>
        </p:spPr>
        <p:txBody>
          <a:bodyPr/>
          <a:lstStyle/>
          <a:p>
            <a:r>
              <a:rPr lang="en-US" dirty="0" smtClean="0"/>
              <a:t>Nim is a strategic game between two players</a:t>
            </a:r>
            <a:endParaRPr lang="en-US" dirty="0"/>
          </a:p>
          <a:p>
            <a:r>
              <a:rPr lang="en-US" dirty="0" smtClean="0"/>
              <a:t>Tiles are arranged in heaps/rows</a:t>
            </a:r>
          </a:p>
          <a:p>
            <a:r>
              <a:rPr lang="en-US" dirty="0" smtClean="0"/>
              <a:t>Players take turns picking up tiles, can pick any number of tiles from a singular row</a:t>
            </a:r>
            <a:endParaRPr lang="en-US" dirty="0"/>
          </a:p>
          <a:p>
            <a:r>
              <a:rPr lang="en-US" dirty="0" smtClean="0"/>
              <a:t>Two game modes: </a:t>
            </a:r>
          </a:p>
          <a:p>
            <a:pPr marL="457200" lvl="1" indent="0">
              <a:buNone/>
            </a:pPr>
            <a:r>
              <a:rPr lang="en-US" sz="1800" dirty="0" smtClean="0"/>
              <a:t>Normal – Player who picks up the last tile wins</a:t>
            </a:r>
          </a:p>
          <a:p>
            <a:pPr marL="457200" lvl="1" indent="0">
              <a:buNone/>
            </a:pPr>
            <a:r>
              <a:rPr lang="en-AU" sz="1800" dirty="0" smtClean="0"/>
              <a:t>Misère – Player who picks up the last tile loses</a:t>
            </a: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166" y="2190749"/>
            <a:ext cx="3167413" cy="30961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55281" y="5228706"/>
            <a:ext cx="2723823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00" dirty="0" smtClean="0">
                <a:solidFill>
                  <a:schemeClr val="tx2"/>
                </a:solidFill>
              </a:rPr>
              <a:t>Image from:</a:t>
            </a:r>
          </a:p>
          <a:p>
            <a:r>
              <a:rPr lang="en-AU" sz="1050" dirty="0" smtClean="0">
                <a:hlinkClick r:id="rId3"/>
              </a:rPr>
              <a:t>https</a:t>
            </a:r>
            <a:r>
              <a:rPr lang="en-AU" sz="1050" dirty="0">
                <a:hlinkClick r:id="rId3"/>
              </a:rPr>
              <a:t>://</a:t>
            </a:r>
            <a:r>
              <a:rPr lang="en-AU" sz="1050" dirty="0" smtClean="0">
                <a:hlinkClick r:id="rId3"/>
              </a:rPr>
              <a:t>plus.maths.org/content/play-win-nim</a:t>
            </a:r>
            <a:r>
              <a:rPr lang="en-AU" sz="1050" dirty="0" smtClean="0"/>
              <a:t>  </a:t>
            </a:r>
            <a:endParaRPr lang="en-AU" sz="1050" dirty="0"/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Skills Audit</a:t>
            </a:r>
            <a:endParaRPr lang="en-US" dirty="0"/>
          </a:p>
        </p:txBody>
      </p:sp>
      <p:graphicFrame>
        <p:nvGraphicFramePr>
          <p:cNvPr id="12" name="Content Placeholder 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57420567"/>
              </p:ext>
            </p:extLst>
          </p:nvPr>
        </p:nvGraphicFramePr>
        <p:xfrm>
          <a:off x="1280160" y="1920240"/>
          <a:ext cx="9629142" cy="494675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209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9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9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283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Skill</a:t>
                      </a:r>
                      <a:endParaRPr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 dirty="0" smtClean="0"/>
                        <a:t>Level of knowledge</a:t>
                      </a:r>
                    </a:p>
                    <a:p>
                      <a:pPr algn="ctr"/>
                      <a:r>
                        <a:rPr lang="en-AU" sz="1600" dirty="0" smtClean="0"/>
                        <a:t>(None,</a:t>
                      </a:r>
                      <a:r>
                        <a:rPr lang="en-AU" sz="1600" baseline="0" dirty="0" smtClean="0"/>
                        <a:t> Basic, Competent, Proficient)</a:t>
                      </a:r>
                      <a:endParaRPr lang="en-A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 smtClean="0"/>
                        <a:t>Action(s) to improve</a:t>
                      </a:r>
                      <a:endParaRPr lang="en-AU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3564">
                <a:tc>
                  <a:txBody>
                    <a:bodyPr/>
                    <a:lstStyle/>
                    <a:p>
                      <a:r>
                        <a:rPr lang="en-AU" sz="1600" dirty="0" smtClean="0"/>
                        <a:t>Problem Domain:</a:t>
                      </a:r>
                    </a:p>
                    <a:p>
                      <a:r>
                        <a:rPr lang="en-AU" sz="1600" dirty="0" smtClean="0"/>
                        <a:t>What</a:t>
                      </a:r>
                      <a:r>
                        <a:rPr lang="en-AU" sz="1600" baseline="0" dirty="0" smtClean="0"/>
                        <a:t> tools and knowledge is required to implement ‘a game of </a:t>
                      </a:r>
                      <a:r>
                        <a:rPr lang="en-AU" sz="1600" baseline="0" dirty="0" err="1" smtClean="0"/>
                        <a:t>Nim</a:t>
                      </a:r>
                      <a:r>
                        <a:rPr lang="en-AU" sz="1600" baseline="0" dirty="0" smtClean="0"/>
                        <a:t>’</a:t>
                      </a:r>
                      <a:endParaRPr lang="en-A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600" dirty="0" smtClean="0"/>
                        <a:t>Lee: None</a:t>
                      </a:r>
                    </a:p>
                    <a:p>
                      <a:pPr algn="l"/>
                      <a:r>
                        <a:rPr lang="en-AU" sz="1600" dirty="0" smtClean="0"/>
                        <a:t>Phil: Basic</a:t>
                      </a:r>
                      <a:endParaRPr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100" dirty="0" smtClean="0">
                          <a:solidFill>
                            <a:schemeClr val="tx2"/>
                          </a:solidFill>
                        </a:rPr>
                        <a:t>Overview</a:t>
                      </a:r>
                      <a:r>
                        <a:rPr lang="en-AU" sz="1100" baseline="0" dirty="0" smtClean="0">
                          <a:solidFill>
                            <a:schemeClr val="tx2"/>
                          </a:solidFill>
                        </a:rPr>
                        <a:t> on the game of </a:t>
                      </a:r>
                      <a:r>
                        <a:rPr lang="en-AU" sz="1100" baseline="0" dirty="0" err="1" smtClean="0">
                          <a:solidFill>
                            <a:schemeClr val="tx2"/>
                          </a:solidFill>
                        </a:rPr>
                        <a:t>Nim</a:t>
                      </a:r>
                      <a:endParaRPr lang="en-AU" sz="1100" dirty="0" smtClean="0">
                        <a:solidFill>
                          <a:schemeClr val="tx2"/>
                        </a:solidFill>
                        <a:hlinkClick r:id="rId2"/>
                      </a:endParaRPr>
                    </a:p>
                    <a:p>
                      <a:pPr algn="l"/>
                      <a:r>
                        <a:rPr lang="en-AU" sz="1100" dirty="0" smtClean="0">
                          <a:hlinkClick r:id="rId2"/>
                        </a:rPr>
                        <a:t>https</a:t>
                      </a:r>
                      <a:r>
                        <a:rPr lang="en-AU" sz="1100" dirty="0" smtClean="0">
                          <a:hlinkClick r:id="rId2"/>
                        </a:rPr>
                        <a:t>://</a:t>
                      </a:r>
                      <a:r>
                        <a:rPr lang="en-AU" sz="1100" dirty="0" smtClean="0">
                          <a:hlinkClick r:id="rId2"/>
                        </a:rPr>
                        <a:t>en.wikipedia.org/wiki/Nim</a:t>
                      </a:r>
                      <a:endParaRPr lang="en-AU" sz="1100" dirty="0" smtClean="0"/>
                    </a:p>
                    <a:p>
                      <a:pPr algn="l"/>
                      <a:endParaRPr lang="en-AU" sz="1100" dirty="0" smtClean="0"/>
                    </a:p>
                    <a:p>
                      <a:pPr algn="l"/>
                      <a:r>
                        <a:rPr lang="en-AU" sz="1100" dirty="0" smtClean="0"/>
                        <a:t>Implementing </a:t>
                      </a:r>
                      <a:r>
                        <a:rPr lang="en-AU" sz="1100" dirty="0" err="1" smtClean="0"/>
                        <a:t>Nim</a:t>
                      </a:r>
                      <a:r>
                        <a:rPr lang="en-AU" sz="1100" dirty="0" smtClean="0"/>
                        <a:t> in python</a:t>
                      </a:r>
                      <a:endParaRPr lang="en-AU" sz="1100" dirty="0" smtClean="0"/>
                    </a:p>
                    <a:p>
                      <a:pPr algn="l"/>
                      <a:r>
                        <a:rPr lang="en-AU" sz="1100" dirty="0" smtClean="0">
                          <a:hlinkClick r:id="rId3"/>
                        </a:rPr>
                        <a:t>https://www.youtube.com/watch?v=NqsZ8DD6WHU</a:t>
                      </a:r>
                      <a:r>
                        <a:rPr lang="en-AU" sz="1100" dirty="0" smtClean="0"/>
                        <a:t> </a:t>
                      </a:r>
                      <a:endParaRPr lang="en-AU" sz="1100" dirty="0" smtClean="0"/>
                    </a:p>
                    <a:p>
                      <a:pPr algn="l"/>
                      <a:endParaRPr lang="en-AU" sz="1100" dirty="0" smtClean="0"/>
                    </a:p>
                    <a:p>
                      <a:pPr algn="l"/>
                      <a:r>
                        <a:rPr lang="en-AU" sz="1100" dirty="0" smtClean="0"/>
                        <a:t>Strategies and Maths behind </a:t>
                      </a:r>
                      <a:r>
                        <a:rPr lang="en-AU" sz="1100" dirty="0" err="1" smtClean="0"/>
                        <a:t>Nim</a:t>
                      </a:r>
                      <a:endParaRPr lang="en-AU" sz="1100" dirty="0" smtClean="0"/>
                    </a:p>
                    <a:p>
                      <a:pPr algn="l"/>
                      <a:r>
                        <a:rPr lang="en-AU" sz="1100" dirty="0" smtClean="0">
                          <a:hlinkClick r:id="rId4"/>
                        </a:rPr>
                        <a:t>https://plus.maths.org/content/play-win-nim</a:t>
                      </a:r>
                      <a:endParaRPr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4257">
                <a:tc>
                  <a:txBody>
                    <a:bodyPr/>
                    <a:lstStyle/>
                    <a:p>
                      <a:r>
                        <a:rPr lang="en-AU" sz="1600" dirty="0" smtClean="0"/>
                        <a:t>Minimax algorithm</a:t>
                      </a:r>
                      <a:endParaRPr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600" dirty="0" smtClean="0"/>
                        <a:t>Lee:</a:t>
                      </a:r>
                      <a:r>
                        <a:rPr lang="en-AU" sz="1600" baseline="0" dirty="0" smtClean="0"/>
                        <a:t> None</a:t>
                      </a:r>
                    </a:p>
                    <a:p>
                      <a:pPr algn="l"/>
                      <a:r>
                        <a:rPr lang="en-AU" sz="1600" baseline="0" dirty="0" smtClean="0"/>
                        <a:t>Phil: Proficient</a:t>
                      </a:r>
                      <a:endParaRPr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100" dirty="0" smtClean="0"/>
                        <a:t>Overview of the Minimax Algorithm</a:t>
                      </a:r>
                      <a:endParaRPr lang="en-AU" sz="1100" dirty="0" smtClean="0">
                        <a:hlinkClick r:id="rId5"/>
                      </a:endParaRPr>
                    </a:p>
                    <a:p>
                      <a:pPr algn="l"/>
                      <a:r>
                        <a:rPr lang="en-AU" sz="1100" dirty="0" smtClean="0">
                          <a:hlinkClick r:id="rId5"/>
                        </a:rPr>
                        <a:t>https</a:t>
                      </a:r>
                      <a:r>
                        <a:rPr lang="en-AU" sz="1100" dirty="0" smtClean="0">
                          <a:hlinkClick r:id="rId5"/>
                        </a:rPr>
                        <a:t>://</a:t>
                      </a:r>
                      <a:r>
                        <a:rPr lang="en-AU" sz="1100" dirty="0" smtClean="0">
                          <a:hlinkClick r:id="rId5"/>
                        </a:rPr>
                        <a:t>en.wikipedia.org/wiki/Minimax</a:t>
                      </a:r>
                    </a:p>
                    <a:p>
                      <a:pPr algn="l"/>
                      <a:endParaRPr lang="en-AU" sz="1100" dirty="0" smtClean="0">
                        <a:hlinkClick r:id="rId5"/>
                      </a:endParaRPr>
                    </a:p>
                    <a:p>
                      <a:pPr algn="l"/>
                      <a:r>
                        <a:rPr lang="en-AU" sz="1100" dirty="0" smtClean="0"/>
                        <a:t>How to implement</a:t>
                      </a:r>
                      <a:r>
                        <a:rPr lang="en-AU" sz="1100" baseline="0" dirty="0" smtClean="0"/>
                        <a:t> the Minimax algorithm in python</a:t>
                      </a:r>
                      <a:endParaRPr lang="en-AU" sz="1100" dirty="0" smtClean="0">
                        <a:hlinkClick r:id="rId5"/>
                      </a:endParaRPr>
                    </a:p>
                    <a:p>
                      <a:pPr algn="l"/>
                      <a:r>
                        <a:rPr lang="en-AU" sz="1100" dirty="0" smtClean="0">
                          <a:hlinkClick r:id="rId5"/>
                        </a:rPr>
                        <a:t>https://tonypoer.io/2016/10/28/implementing-minimax-and-alpha-beta-pruning-using-python/</a:t>
                      </a:r>
                      <a:r>
                        <a:rPr lang="en-AU" sz="1100" dirty="0" smtClean="0"/>
                        <a:t> </a:t>
                      </a:r>
                      <a:endParaRPr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7106">
                <a:tc>
                  <a:txBody>
                    <a:bodyPr/>
                    <a:lstStyle/>
                    <a:p>
                      <a:r>
                        <a:rPr lang="en-AU" sz="1600" dirty="0" smtClean="0"/>
                        <a:t>Validation</a:t>
                      </a:r>
                      <a:endParaRPr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600" dirty="0" smtClean="0"/>
                        <a:t>Lee: None</a:t>
                      </a:r>
                    </a:p>
                    <a:p>
                      <a:pPr algn="l"/>
                      <a:r>
                        <a:rPr lang="en-AU" sz="1600" dirty="0" smtClean="0"/>
                        <a:t>Phil:</a:t>
                      </a:r>
                      <a:r>
                        <a:rPr lang="en-AU" sz="1600" baseline="0" dirty="0" smtClean="0"/>
                        <a:t> Basic</a:t>
                      </a:r>
                      <a:endParaRPr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100" dirty="0" smtClean="0"/>
                        <a:t>Develop a test strategy</a:t>
                      </a:r>
                    </a:p>
                    <a:p>
                      <a:pPr algn="l"/>
                      <a:endParaRPr lang="en-AU" sz="1100" dirty="0" smtClean="0"/>
                    </a:p>
                    <a:p>
                      <a:pPr algn="l"/>
                      <a:r>
                        <a:rPr lang="en-AU" sz="1100" dirty="0" smtClean="0"/>
                        <a:t>Research and understand invariants</a:t>
                      </a:r>
                    </a:p>
                    <a:p>
                      <a:pPr algn="l"/>
                      <a:r>
                        <a:rPr lang="en-AU" sz="1100" dirty="0" smtClean="0">
                          <a:hlinkClick r:id="rId6"/>
                        </a:rPr>
                        <a:t>https://www.coursera.org/lecture/principles-of-computing-2/invariants-3eZ53</a:t>
                      </a:r>
                      <a:r>
                        <a:rPr lang="en-AU" sz="1100" dirty="0" smtClean="0"/>
                        <a:t> </a:t>
                      </a:r>
                    </a:p>
                    <a:p>
                      <a:pPr algn="ctr"/>
                      <a:endParaRPr lang="en-AU" sz="1600" dirty="0" smtClean="0"/>
                    </a:p>
                    <a:p>
                      <a:pPr algn="ctr"/>
                      <a:endParaRPr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7824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070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Challenges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086496"/>
            <a:ext cx="9277004" cy="4090468"/>
          </a:xfrm>
        </p:spPr>
        <p:txBody>
          <a:bodyPr>
            <a:normAutofit/>
          </a:bodyPr>
          <a:lstStyle/>
          <a:p>
            <a:r>
              <a:rPr lang="en-US" dirty="0" smtClean="0"/>
              <a:t>The AI needs to be able to model the unpredictable nature of a human player’s moves.</a:t>
            </a:r>
          </a:p>
          <a:p>
            <a:endParaRPr lang="en-US" dirty="0" smtClean="0"/>
          </a:p>
          <a:p>
            <a:r>
              <a:rPr lang="en-US" dirty="0" smtClean="0"/>
              <a:t>The solution needs to involve an interactive environment where both the human player and the AI can interact together.</a:t>
            </a:r>
          </a:p>
          <a:p>
            <a:endParaRPr lang="en-US" dirty="0" smtClean="0"/>
          </a:p>
          <a:p>
            <a:r>
              <a:rPr lang="en-US" dirty="0" smtClean="0"/>
              <a:t>The program needs to be able to handle different cases based on the game mode (normal or mis</a:t>
            </a:r>
            <a:r>
              <a:rPr lang="en-AU" dirty="0" smtClean="0"/>
              <a:t>ère), where the AI strategy needs to reflect the difference in winning conditions.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830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 Strategy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80159" y="2111434"/>
            <a:ext cx="89777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where we can talk about minimax and how it works, also so we can discuss the choice to use full/complete tree generation at the start of the game, rather than using alpha-beta pruning, so the AI always makes an optimal move throughout the game rather than requiring recalculation of the tree after each player move (because the player might make a sub-optimal move and then the AI hasn't calculated that path)</a:t>
            </a:r>
          </a:p>
        </p:txBody>
      </p:sp>
    </p:spTree>
    <p:extLst>
      <p:ext uri="{BB962C8B-B14F-4D97-AF65-F5344CB8AC3E}">
        <p14:creationId xmlns:p14="http://schemas.microsoft.com/office/powerpoint/2010/main" val="32946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aphicFrame>
        <p:nvGraphicFramePr>
          <p:cNvPr id="8" name="Content Placeholder 2" descr="Trapezoid list showing 4 groups arranged from left to right with task descriptions under each group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3711397"/>
              </p:ext>
            </p:extLst>
          </p:nvPr>
        </p:nvGraphicFramePr>
        <p:xfrm>
          <a:off x="1279525" y="2190750"/>
          <a:ext cx="9629775" cy="398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969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582" y="2163136"/>
            <a:ext cx="6537787" cy="412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19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 - continued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185" y="1886875"/>
            <a:ext cx="6522582" cy="497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7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 - continued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906" y="1887973"/>
            <a:ext cx="6521140" cy="497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8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174</TotalTime>
  <Words>444</Words>
  <Application>Microsoft Office PowerPoint</Application>
  <PresentationFormat>Widescreen</PresentationFormat>
  <Paragraphs>85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Calibri</vt:lpstr>
      <vt:lpstr>Wingdings</vt:lpstr>
      <vt:lpstr>Educational subjects 16x9</vt:lpstr>
      <vt:lpstr>SIT215 Artificial And Computational Intelligence</vt:lpstr>
      <vt:lpstr>How to play Nim</vt:lpstr>
      <vt:lpstr>Skills Audit</vt:lpstr>
      <vt:lpstr>Solution Challenges</vt:lpstr>
      <vt:lpstr>AI Strategy</vt:lpstr>
      <vt:lpstr>Our Solution</vt:lpstr>
      <vt:lpstr>Demonstration</vt:lpstr>
      <vt:lpstr>Demonstration - continued</vt:lpstr>
      <vt:lpstr>Demonstration - continued</vt:lpstr>
      <vt:lpstr>Demonstration - continued</vt:lpstr>
      <vt:lpstr>Demonstration - continued</vt:lpstr>
      <vt:lpstr>Limitations and constraints</vt:lpstr>
      <vt:lpstr>References and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SIT215 Artificial And Computational Intelligence Problem solving task 3 – A game of Nim</dc:title>
  <dc:creator>Lee Copland</dc:creator>
  <cp:lastModifiedBy>Lee Copland</cp:lastModifiedBy>
  <cp:revision>9</cp:revision>
  <dcterms:created xsi:type="dcterms:W3CDTF">2018-09-01T16:25:20Z</dcterms:created>
  <dcterms:modified xsi:type="dcterms:W3CDTF">2018-09-02T06:19:47Z</dcterms:modified>
</cp:coreProperties>
</file>